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73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38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2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82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9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65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62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39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98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8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8FFCE-C4C2-48A2-B6E7-67B90730F56A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568AD-98E3-4752-B20E-18DC56172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00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東原保育園の位置図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7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座間市内における東原保育園の位置図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455" y="1371298"/>
            <a:ext cx="6592707" cy="4694829"/>
          </a:xfrm>
        </p:spPr>
      </p:pic>
      <p:sp>
        <p:nvSpPr>
          <p:cNvPr id="7" name="楕円 6"/>
          <p:cNvSpPr/>
          <p:nvPr/>
        </p:nvSpPr>
        <p:spPr>
          <a:xfrm>
            <a:off x="6724072" y="4932219"/>
            <a:ext cx="267855" cy="2863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座間市内における東原保育園の位置図②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291" y="1246911"/>
            <a:ext cx="4627417" cy="5344132"/>
          </a:xfrm>
        </p:spPr>
      </p:pic>
      <p:sp>
        <p:nvSpPr>
          <p:cNvPr id="5" name="楕円 4"/>
          <p:cNvSpPr/>
          <p:nvPr/>
        </p:nvSpPr>
        <p:spPr>
          <a:xfrm>
            <a:off x="5994400" y="3877733"/>
            <a:ext cx="139700" cy="9736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0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CE6853C-17D3-4748-85DB-71E53C93E1BF}" vid="{468C7A24-0460-4A8A-B323-3ED980486A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</TotalTime>
  <Words>21</Words>
  <Application>Microsoft Office PowerPoint</Application>
  <PresentationFormat>ワイド画面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明朝</vt:lpstr>
      <vt:lpstr>Arial</vt:lpstr>
      <vt:lpstr>Calibri</vt:lpstr>
      <vt:lpstr>Cambria</vt:lpstr>
      <vt:lpstr>Office テーマ</vt:lpstr>
      <vt:lpstr>東原保育園の位置図</vt:lpstr>
      <vt:lpstr>座間市内における東原保育園の位置図</vt:lpstr>
      <vt:lpstr>座間市内における東原保育園の位置図②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東原保育園の位置図</dc:title>
  <dc:creator>座間市</dc:creator>
  <cp:lastModifiedBy>座間市</cp:lastModifiedBy>
  <cp:revision>5</cp:revision>
  <dcterms:created xsi:type="dcterms:W3CDTF">2025-01-29T02:04:07Z</dcterms:created>
  <dcterms:modified xsi:type="dcterms:W3CDTF">2025-01-31T01:32:19Z</dcterms:modified>
</cp:coreProperties>
</file>