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811B6-2E0A-4C96-8ACF-08E954E0F352}" type="datetimeFigureOut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F148-8FA7-4B49-A692-16E8D182A7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0697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811B6-2E0A-4C96-8ACF-08E954E0F352}" type="datetimeFigureOut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F148-8FA7-4B49-A692-16E8D182A7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4799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811B6-2E0A-4C96-8ACF-08E954E0F352}" type="datetimeFigureOut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F148-8FA7-4B49-A692-16E8D182A7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0210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811B6-2E0A-4C96-8ACF-08E954E0F352}" type="datetimeFigureOut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F148-8FA7-4B49-A692-16E8D182A7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6558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811B6-2E0A-4C96-8ACF-08E954E0F352}" type="datetimeFigureOut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F148-8FA7-4B49-A692-16E8D182A7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4081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811B6-2E0A-4C96-8ACF-08E954E0F352}" type="datetimeFigureOut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F148-8FA7-4B49-A692-16E8D182A7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693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811B6-2E0A-4C96-8ACF-08E954E0F352}" type="datetimeFigureOut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F148-8FA7-4B49-A692-16E8D182A7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5790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811B6-2E0A-4C96-8ACF-08E954E0F352}" type="datetimeFigureOut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F148-8FA7-4B49-A692-16E8D182A7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3652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811B6-2E0A-4C96-8ACF-08E954E0F352}" type="datetimeFigureOut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F148-8FA7-4B49-A692-16E8D182A7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1352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811B6-2E0A-4C96-8ACF-08E954E0F352}" type="datetimeFigureOut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F148-8FA7-4B49-A692-16E8D182A7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1742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811B6-2E0A-4C96-8ACF-08E954E0F352}" type="datetimeFigureOut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F148-8FA7-4B49-A692-16E8D182A7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3674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811B6-2E0A-4C96-8ACF-08E954E0F352}" type="datetimeFigureOut">
              <a:rPr kumimoji="1" lang="ja-JP" altLang="en-US" smtClean="0"/>
              <a:t>2026/5/20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8F148-8FA7-4B49-A692-16E8D182A7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044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 dirty="0" smtClean="0"/>
              <a:t>厚生労働大臣が定める様式等掲載位置</a:t>
            </a:r>
            <a:endParaRPr kumimoji="1" lang="ja-JP" altLang="en-US" dirty="0"/>
          </a:p>
        </p:txBody>
      </p:sp>
      <p:pic>
        <p:nvPicPr>
          <p:cNvPr id="4" name="960AD2B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400" y="1825625"/>
            <a:ext cx="9345613" cy="4351338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514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TotalTime>3</TotalTime>
  <Words>9</Words>
  <PresentationFormat>ワイド画面</PresentationFormat>
  <Paragraphs>1</Paragraphs>
  <Slides>1</Slides>
  <Notes>0</Notes>
  <HiddenSlides>0</HiddenSlides>
  <MMClips>1</MMClips>
  <ScaleCrop>false</ScaleCrop>
  <HeadingPairs>
    <vt:vector baseType="variant" size="6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baseType="lpstr" size="5">
      <vt:lpstr>游ゴシック</vt:lpstr>
      <vt:lpstr>游ゴシック Light</vt:lpstr>
      <vt:lpstr>Arial</vt:lpstr>
      <vt:lpstr>Office テーマ</vt:lpstr>
      <vt:lpstr>厚生労働大臣が定める様式等掲載位置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terms:created xsi:type="dcterms:W3CDTF">2026-05-20T05:44:17Z</dcterms:created>
  <dcterms:modified xsi:type="dcterms:W3CDTF">2026-05-20T05:49:03Z</dcterms:modified>
</cp:coreProperties>
</file>